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Montserrat" panose="00000500000000000000" pitchFamily="2" charset="0"/>
      <p:regular r:id="rId7"/>
    </p:embeddedFont>
    <p:embeddedFont>
      <p:font typeface="Montserrat Bold" panose="00000800000000000000" charset="0"/>
      <p:regular r:id="rId8"/>
    </p:embeddedFont>
    <p:embeddedFont>
      <p:font typeface="Open Sans" panose="020B0606030504020204" pitchFamily="3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3.sv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www.google.com/url?sa=i&amp;url=https%3A%2F%2Fwww.logo.wine%2Flogo%2FMicrosoft_Outlook&amp;psig=AOvVaw0_PIJ-jyJa3GcSLQKbMnL3&amp;ust=1717812049392000&amp;source=images&amp;cd=vfe&amp;opi=89978449&amp;ved=0CBIQjRxqFwoTCKD3r9uyyIYDFQAAAAAdAAAAABAE" TargetMode="External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13.sv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5.sv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5.sv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sv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89542" y="4919271"/>
            <a:ext cx="1476403" cy="448458"/>
          </a:xfrm>
          <a:custGeom>
            <a:avLst/>
            <a:gdLst/>
            <a:ahLst/>
            <a:cxnLst/>
            <a:rect l="l" t="t" r="r" b="b"/>
            <a:pathLst>
              <a:path w="1476403" h="448458">
                <a:moveTo>
                  <a:pt x="0" y="0"/>
                </a:moveTo>
                <a:lnTo>
                  <a:pt x="1476404" y="0"/>
                </a:lnTo>
                <a:lnTo>
                  <a:pt x="1476404" y="448458"/>
                </a:lnTo>
                <a:lnTo>
                  <a:pt x="0" y="4484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84887" y="4972693"/>
            <a:ext cx="85714" cy="341615"/>
          </a:xfrm>
          <a:custGeom>
            <a:avLst/>
            <a:gdLst/>
            <a:ahLst/>
            <a:cxnLst/>
            <a:rect l="l" t="t" r="r" b="b"/>
            <a:pathLst>
              <a:path w="85714" h="341615">
                <a:moveTo>
                  <a:pt x="0" y="0"/>
                </a:moveTo>
                <a:lnTo>
                  <a:pt x="85714" y="0"/>
                </a:lnTo>
                <a:lnTo>
                  <a:pt x="85714" y="341614"/>
                </a:lnTo>
                <a:lnTo>
                  <a:pt x="0" y="3416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716468" y="5521889"/>
            <a:ext cx="222552" cy="222552"/>
          </a:xfrm>
          <a:custGeom>
            <a:avLst/>
            <a:gdLst/>
            <a:ahLst/>
            <a:cxnLst/>
            <a:rect l="l" t="t" r="r" b="b"/>
            <a:pathLst>
              <a:path w="222552" h="222552">
                <a:moveTo>
                  <a:pt x="0" y="0"/>
                </a:moveTo>
                <a:lnTo>
                  <a:pt x="222552" y="0"/>
                </a:lnTo>
                <a:lnTo>
                  <a:pt x="222552" y="222552"/>
                </a:lnTo>
                <a:lnTo>
                  <a:pt x="0" y="2225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00000" flipH="1">
            <a:off x="716468" y="4540591"/>
            <a:ext cx="222552" cy="222552"/>
          </a:xfrm>
          <a:custGeom>
            <a:avLst/>
            <a:gdLst/>
            <a:ahLst/>
            <a:cxnLst/>
            <a:rect l="l" t="t" r="r" b="b"/>
            <a:pathLst>
              <a:path w="222552" h="222552">
                <a:moveTo>
                  <a:pt x="222552" y="0"/>
                </a:moveTo>
                <a:lnTo>
                  <a:pt x="0" y="0"/>
                </a:lnTo>
                <a:lnTo>
                  <a:pt x="0" y="222552"/>
                </a:lnTo>
                <a:lnTo>
                  <a:pt x="222552" y="222552"/>
                </a:lnTo>
                <a:lnTo>
                  <a:pt x="22255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8363247" y="1815625"/>
            <a:ext cx="12199289" cy="6997364"/>
            <a:chOff x="0" y="0"/>
            <a:chExt cx="7981950" cy="4578350"/>
          </a:xfrm>
        </p:grpSpPr>
        <p:sp>
          <p:nvSpPr>
            <p:cNvPr id="8" name="Freeform 8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9"/>
              <a:stretch>
                <a:fillRect t="-3290" b="-329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0747" y="1163002"/>
            <a:ext cx="1802136" cy="180213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72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8943896" y="1304329"/>
            <a:ext cx="1352037" cy="1233734"/>
          </a:xfrm>
          <a:custGeom>
            <a:avLst/>
            <a:gdLst/>
            <a:ahLst/>
            <a:cxnLst/>
            <a:rect l="l" t="t" r="r" b="b"/>
            <a:pathLst>
              <a:path w="1352037" h="1233734">
                <a:moveTo>
                  <a:pt x="0" y="0"/>
                </a:moveTo>
                <a:lnTo>
                  <a:pt x="1352038" y="0"/>
                </a:lnTo>
                <a:lnTo>
                  <a:pt x="1352038" y="1233733"/>
                </a:lnTo>
                <a:lnTo>
                  <a:pt x="0" y="12337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286569" y="3652353"/>
            <a:ext cx="6076678" cy="1559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67"/>
              </a:lnSpc>
            </a:pPr>
            <a:r>
              <a:rPr lang="en-US" sz="9119" b="1">
                <a:solidFill>
                  <a:srgbClr val="FD72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Product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86569" y="5044731"/>
            <a:ext cx="6076678" cy="142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27"/>
              </a:lnSpc>
            </a:pPr>
            <a:r>
              <a:rPr lang="en-US" sz="8305">
                <a:solidFill>
                  <a:srgbClr val="FFF5E1"/>
                </a:solidFill>
                <a:latin typeface="Montserrat"/>
                <a:ea typeface="Montserrat"/>
                <a:cs typeface="Montserrat"/>
                <a:sym typeface="Montserrat"/>
              </a:rPr>
              <a:t>&amp; Services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1973" y="856298"/>
            <a:ext cx="427293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Siam Kraft Industry Co.,Ltd.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46637" y="1843346"/>
            <a:ext cx="10516561" cy="8443654"/>
            <a:chOff x="0" y="0"/>
            <a:chExt cx="7467600" cy="5995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-7285" r="-728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89542" y="4919271"/>
            <a:ext cx="1476403" cy="448458"/>
          </a:xfrm>
          <a:custGeom>
            <a:avLst/>
            <a:gdLst/>
            <a:ahLst/>
            <a:cxnLst/>
            <a:rect l="l" t="t" r="r" b="b"/>
            <a:pathLst>
              <a:path w="1476403" h="448458">
                <a:moveTo>
                  <a:pt x="0" y="0"/>
                </a:moveTo>
                <a:lnTo>
                  <a:pt x="1476404" y="0"/>
                </a:lnTo>
                <a:lnTo>
                  <a:pt x="1476404" y="448458"/>
                </a:lnTo>
                <a:lnTo>
                  <a:pt x="0" y="4484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84887" y="4972693"/>
            <a:ext cx="85714" cy="341615"/>
          </a:xfrm>
          <a:custGeom>
            <a:avLst/>
            <a:gdLst/>
            <a:ahLst/>
            <a:cxnLst/>
            <a:rect l="l" t="t" r="r" b="b"/>
            <a:pathLst>
              <a:path w="85714" h="341615">
                <a:moveTo>
                  <a:pt x="0" y="0"/>
                </a:moveTo>
                <a:lnTo>
                  <a:pt x="85714" y="0"/>
                </a:lnTo>
                <a:lnTo>
                  <a:pt x="85714" y="341614"/>
                </a:lnTo>
                <a:lnTo>
                  <a:pt x="0" y="3416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716468" y="5521889"/>
            <a:ext cx="222552" cy="222552"/>
          </a:xfrm>
          <a:custGeom>
            <a:avLst/>
            <a:gdLst/>
            <a:ahLst/>
            <a:cxnLst/>
            <a:rect l="l" t="t" r="r" b="b"/>
            <a:pathLst>
              <a:path w="222552" h="222552">
                <a:moveTo>
                  <a:pt x="0" y="0"/>
                </a:moveTo>
                <a:lnTo>
                  <a:pt x="222552" y="0"/>
                </a:lnTo>
                <a:lnTo>
                  <a:pt x="222552" y="222552"/>
                </a:lnTo>
                <a:lnTo>
                  <a:pt x="0" y="2225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>
            <a:off x="716468" y="4540591"/>
            <a:ext cx="222552" cy="222552"/>
          </a:xfrm>
          <a:custGeom>
            <a:avLst/>
            <a:gdLst/>
            <a:ahLst/>
            <a:cxnLst/>
            <a:rect l="l" t="t" r="r" b="b"/>
            <a:pathLst>
              <a:path w="222552" h="222552">
                <a:moveTo>
                  <a:pt x="222552" y="0"/>
                </a:moveTo>
                <a:lnTo>
                  <a:pt x="0" y="0"/>
                </a:lnTo>
                <a:lnTo>
                  <a:pt x="0" y="222552"/>
                </a:lnTo>
                <a:lnTo>
                  <a:pt x="222552" y="222552"/>
                </a:lnTo>
                <a:lnTo>
                  <a:pt x="22255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403721">
            <a:off x="16696799" y="8037778"/>
            <a:ext cx="3182403" cy="4005313"/>
          </a:xfrm>
          <a:custGeom>
            <a:avLst/>
            <a:gdLst/>
            <a:ahLst/>
            <a:cxnLst/>
            <a:rect l="l" t="t" r="r" b="b"/>
            <a:pathLst>
              <a:path w="3182403" h="4005313">
                <a:moveTo>
                  <a:pt x="0" y="0"/>
                </a:moveTo>
                <a:lnTo>
                  <a:pt x="3182402" y="0"/>
                </a:lnTo>
                <a:lnTo>
                  <a:pt x="3182402" y="4005313"/>
                </a:lnTo>
                <a:lnTo>
                  <a:pt x="0" y="40053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51973" y="856298"/>
            <a:ext cx="3774843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1C4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Siam Kraft Industry Co.,Ltd.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65349" y="2157811"/>
            <a:ext cx="5146765" cy="652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0"/>
              </a:lnSpc>
            </a:pPr>
            <a:r>
              <a:rPr lang="en-US" sz="4771" b="1">
                <a:solidFill>
                  <a:srgbClr val="1C4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Reliability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02555" y="2980062"/>
            <a:ext cx="7235528" cy="2209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6983" lvl="1" indent="-323491" algn="ctr">
              <a:lnSpc>
                <a:spcPts val="4495"/>
              </a:lnSpc>
              <a:buFont typeface="Arial"/>
              <a:buChar char="•"/>
            </a:pPr>
            <a:r>
              <a:rPr lang="en-US" sz="29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to reduce machine breakdown? </a:t>
            </a:r>
          </a:p>
          <a:p>
            <a:pPr marL="1293965" lvl="2" indent="-431322" algn="l">
              <a:lnSpc>
                <a:spcPts val="4495"/>
              </a:lnSpc>
              <a:buFont typeface="Arial"/>
              <a:buChar char="⚬"/>
            </a:pPr>
            <a:r>
              <a:rPr lang="en-US" sz="29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Inspection</a:t>
            </a:r>
          </a:p>
          <a:p>
            <a:pPr marL="1293965" lvl="2" indent="-431322" algn="l">
              <a:lnSpc>
                <a:spcPts val="4495"/>
              </a:lnSpc>
              <a:buFont typeface="Arial"/>
              <a:buChar char="⚬"/>
            </a:pPr>
            <a:r>
              <a:rPr lang="en-US" sz="29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Predictive maintenance</a:t>
            </a:r>
          </a:p>
          <a:p>
            <a:pPr marL="1293965" lvl="2" indent="-431322" algn="l">
              <a:lnSpc>
                <a:spcPts val="4495"/>
              </a:lnSpc>
              <a:buFont typeface="Arial"/>
              <a:buChar char="⚬"/>
            </a:pPr>
            <a:r>
              <a:rPr lang="en-US" sz="29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CMMS and ioT sensor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611569" y="2957484"/>
            <a:ext cx="9128904" cy="7329516"/>
            <a:chOff x="0" y="0"/>
            <a:chExt cx="7467600" cy="5995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314960" y="353060"/>
              <a:ext cx="6827520" cy="3835400"/>
            </a:xfrm>
            <a:custGeom>
              <a:avLst/>
              <a:gdLst/>
              <a:ahLst/>
              <a:cxnLst/>
              <a:rect l="l" t="t" r="r" b="b"/>
              <a:pathLst>
                <a:path w="6827520" h="383540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2"/>
              <a:stretch>
                <a:fillRect l="-7285" r="-728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89542" y="4919271"/>
            <a:ext cx="1476403" cy="448458"/>
          </a:xfrm>
          <a:custGeom>
            <a:avLst/>
            <a:gdLst/>
            <a:ahLst/>
            <a:cxnLst/>
            <a:rect l="l" t="t" r="r" b="b"/>
            <a:pathLst>
              <a:path w="1476403" h="448458">
                <a:moveTo>
                  <a:pt x="0" y="0"/>
                </a:moveTo>
                <a:lnTo>
                  <a:pt x="1476404" y="0"/>
                </a:lnTo>
                <a:lnTo>
                  <a:pt x="1476404" y="448458"/>
                </a:lnTo>
                <a:lnTo>
                  <a:pt x="0" y="4484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84887" y="4972693"/>
            <a:ext cx="85714" cy="341615"/>
          </a:xfrm>
          <a:custGeom>
            <a:avLst/>
            <a:gdLst/>
            <a:ahLst/>
            <a:cxnLst/>
            <a:rect l="l" t="t" r="r" b="b"/>
            <a:pathLst>
              <a:path w="85714" h="341615">
                <a:moveTo>
                  <a:pt x="0" y="0"/>
                </a:moveTo>
                <a:lnTo>
                  <a:pt x="85714" y="0"/>
                </a:lnTo>
                <a:lnTo>
                  <a:pt x="85714" y="341614"/>
                </a:lnTo>
                <a:lnTo>
                  <a:pt x="0" y="3416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716468" y="5521889"/>
            <a:ext cx="222552" cy="222552"/>
          </a:xfrm>
          <a:custGeom>
            <a:avLst/>
            <a:gdLst/>
            <a:ahLst/>
            <a:cxnLst/>
            <a:rect l="l" t="t" r="r" b="b"/>
            <a:pathLst>
              <a:path w="222552" h="222552">
                <a:moveTo>
                  <a:pt x="0" y="0"/>
                </a:moveTo>
                <a:lnTo>
                  <a:pt x="222552" y="0"/>
                </a:lnTo>
                <a:lnTo>
                  <a:pt x="222552" y="222552"/>
                </a:lnTo>
                <a:lnTo>
                  <a:pt x="0" y="2225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>
            <a:off x="716468" y="4540591"/>
            <a:ext cx="222552" cy="222552"/>
          </a:xfrm>
          <a:custGeom>
            <a:avLst/>
            <a:gdLst/>
            <a:ahLst/>
            <a:cxnLst/>
            <a:rect l="l" t="t" r="r" b="b"/>
            <a:pathLst>
              <a:path w="222552" h="222552">
                <a:moveTo>
                  <a:pt x="222552" y="0"/>
                </a:moveTo>
                <a:lnTo>
                  <a:pt x="0" y="0"/>
                </a:lnTo>
                <a:lnTo>
                  <a:pt x="0" y="222552"/>
                </a:lnTo>
                <a:lnTo>
                  <a:pt x="222552" y="222552"/>
                </a:lnTo>
                <a:lnTo>
                  <a:pt x="22255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923939">
            <a:off x="-1893912" y="7661266"/>
            <a:ext cx="3182403" cy="4005313"/>
          </a:xfrm>
          <a:custGeom>
            <a:avLst/>
            <a:gdLst/>
            <a:ahLst/>
            <a:cxnLst/>
            <a:rect l="l" t="t" r="r" b="b"/>
            <a:pathLst>
              <a:path w="3182403" h="4005313">
                <a:moveTo>
                  <a:pt x="0" y="0"/>
                </a:moveTo>
                <a:lnTo>
                  <a:pt x="3182403" y="0"/>
                </a:lnTo>
                <a:lnTo>
                  <a:pt x="3182403" y="4005312"/>
                </a:lnTo>
                <a:lnTo>
                  <a:pt x="0" y="40053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1504709" y="6091252"/>
            <a:ext cx="3777977" cy="4333798"/>
          </a:xfrm>
          <a:custGeom>
            <a:avLst/>
            <a:gdLst/>
            <a:ahLst/>
            <a:cxnLst/>
            <a:rect l="l" t="t" r="r" b="b"/>
            <a:pathLst>
              <a:path w="3777977" h="4333798">
                <a:moveTo>
                  <a:pt x="0" y="0"/>
                </a:moveTo>
                <a:lnTo>
                  <a:pt x="3777977" y="0"/>
                </a:lnTo>
                <a:lnTo>
                  <a:pt x="3777977" y="4333798"/>
                </a:lnTo>
                <a:lnTo>
                  <a:pt x="0" y="433379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2149834" y="5744441"/>
            <a:ext cx="730839" cy="739973"/>
            <a:chOff x="0" y="0"/>
            <a:chExt cx="974452" cy="986631"/>
          </a:xfrm>
        </p:grpSpPr>
        <p:grpSp>
          <p:nvGrpSpPr>
            <p:cNvPr id="14" name="Group 14"/>
            <p:cNvGrpSpPr/>
            <p:nvPr/>
          </p:nvGrpSpPr>
          <p:grpSpPr>
            <a:xfrm>
              <a:off x="132878" y="121013"/>
              <a:ext cx="708696" cy="744605"/>
              <a:chOff x="0" y="0"/>
              <a:chExt cx="184947" cy="19431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84947" cy="194318"/>
              </a:xfrm>
              <a:custGeom>
                <a:avLst/>
                <a:gdLst/>
                <a:ahLst/>
                <a:cxnLst/>
                <a:rect l="l" t="t" r="r" b="b"/>
                <a:pathLst>
                  <a:path w="184947" h="194318">
                    <a:moveTo>
                      <a:pt x="0" y="0"/>
                    </a:moveTo>
                    <a:lnTo>
                      <a:pt x="184947" y="0"/>
                    </a:lnTo>
                    <a:lnTo>
                      <a:pt x="184947" y="194318"/>
                    </a:lnTo>
                    <a:lnTo>
                      <a:pt x="0" y="19431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184947" cy="2324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sp>
          <p:nvSpPr>
            <p:cNvPr id="17" name="Freeform 17">
              <a:hlinkClick r:id="rId12" tooltip="https://www.google.com/url?sa=i&amp;url=https%3A%2F%2Fwww.logo.wine%2Flogo%2FMicrosoft_Outlook&amp;psig=AOvVaw0_PIJ-jyJa3GcSLQKbMnL3&amp;ust=1717812049392000&amp;source=images&amp;cd=vfe&amp;opi=89978449&amp;ved=0CBIQjRxqFwoTCKD3r9uyyIYDFQAAAAAdAAAAABAE"/>
            </p:cNvPr>
            <p:cNvSpPr/>
            <p:nvPr/>
          </p:nvSpPr>
          <p:spPr>
            <a:xfrm>
              <a:off x="0" y="0"/>
              <a:ext cx="974452" cy="986631"/>
            </a:xfrm>
            <a:custGeom>
              <a:avLst/>
              <a:gdLst/>
              <a:ahLst/>
              <a:cxnLst/>
              <a:rect l="l" t="t" r="r" b="b"/>
              <a:pathLst>
                <a:path w="974452" h="986631">
                  <a:moveTo>
                    <a:pt x="0" y="0"/>
                  </a:moveTo>
                  <a:lnTo>
                    <a:pt x="974452" y="0"/>
                  </a:lnTo>
                  <a:lnTo>
                    <a:pt x="974452" y="986631"/>
                  </a:lnTo>
                  <a:lnTo>
                    <a:pt x="0" y="986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04839" t="-32712" r="-105657" b="-345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2626663" y="5881702"/>
            <a:ext cx="1534069" cy="1022713"/>
          </a:xfrm>
          <a:custGeom>
            <a:avLst/>
            <a:gdLst/>
            <a:ahLst/>
            <a:cxnLst/>
            <a:rect l="l" t="t" r="r" b="b"/>
            <a:pathLst>
              <a:path w="1534069" h="1022713">
                <a:moveTo>
                  <a:pt x="0" y="0"/>
                </a:moveTo>
                <a:lnTo>
                  <a:pt x="1534069" y="0"/>
                </a:lnTo>
                <a:lnTo>
                  <a:pt x="1534069" y="1022712"/>
                </a:lnTo>
                <a:lnTo>
                  <a:pt x="0" y="102271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3251622" y="6652248"/>
            <a:ext cx="1168242" cy="1168242"/>
          </a:xfrm>
          <a:custGeom>
            <a:avLst/>
            <a:gdLst/>
            <a:ahLst/>
            <a:cxnLst/>
            <a:rect l="l" t="t" r="r" b="b"/>
            <a:pathLst>
              <a:path w="1168242" h="1168242">
                <a:moveTo>
                  <a:pt x="0" y="0"/>
                </a:moveTo>
                <a:lnTo>
                  <a:pt x="1168242" y="0"/>
                </a:lnTo>
                <a:lnTo>
                  <a:pt x="1168242" y="1168242"/>
                </a:lnTo>
                <a:lnTo>
                  <a:pt x="0" y="116824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870601" y="2818227"/>
            <a:ext cx="9740967" cy="6672369"/>
          </a:xfrm>
          <a:custGeom>
            <a:avLst/>
            <a:gdLst/>
            <a:ahLst/>
            <a:cxnLst/>
            <a:rect l="l" t="t" r="r" b="b"/>
            <a:pathLst>
              <a:path w="9740967" h="6672369">
                <a:moveTo>
                  <a:pt x="0" y="0"/>
                </a:moveTo>
                <a:lnTo>
                  <a:pt x="9740968" y="0"/>
                </a:lnTo>
                <a:lnTo>
                  <a:pt x="9740968" y="6672369"/>
                </a:lnTo>
                <a:lnTo>
                  <a:pt x="0" y="667236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r="-504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051973" y="856298"/>
            <a:ext cx="3774843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1C4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Siam Kraft Industry Co.,Ltd.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16468" y="1630795"/>
            <a:ext cx="5146765" cy="652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0"/>
              </a:lnSpc>
            </a:pPr>
            <a:r>
              <a:rPr lang="en-US" sz="4771" b="1">
                <a:solidFill>
                  <a:srgbClr val="1C4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IoT Sensor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9542" y="4919271"/>
            <a:ext cx="1476403" cy="448458"/>
          </a:xfrm>
          <a:custGeom>
            <a:avLst/>
            <a:gdLst/>
            <a:ahLst/>
            <a:cxnLst/>
            <a:rect l="l" t="t" r="r" b="b"/>
            <a:pathLst>
              <a:path w="1476403" h="448458">
                <a:moveTo>
                  <a:pt x="0" y="0"/>
                </a:moveTo>
                <a:lnTo>
                  <a:pt x="1476404" y="0"/>
                </a:lnTo>
                <a:lnTo>
                  <a:pt x="1476404" y="448458"/>
                </a:lnTo>
                <a:lnTo>
                  <a:pt x="0" y="448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4887" y="4972693"/>
            <a:ext cx="85714" cy="341615"/>
          </a:xfrm>
          <a:custGeom>
            <a:avLst/>
            <a:gdLst/>
            <a:ahLst/>
            <a:cxnLst/>
            <a:rect l="l" t="t" r="r" b="b"/>
            <a:pathLst>
              <a:path w="85714" h="341615">
                <a:moveTo>
                  <a:pt x="0" y="0"/>
                </a:moveTo>
                <a:lnTo>
                  <a:pt x="85714" y="0"/>
                </a:lnTo>
                <a:lnTo>
                  <a:pt x="85714" y="341614"/>
                </a:lnTo>
                <a:lnTo>
                  <a:pt x="0" y="341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400000">
            <a:off x="716468" y="5521889"/>
            <a:ext cx="222552" cy="222552"/>
          </a:xfrm>
          <a:custGeom>
            <a:avLst/>
            <a:gdLst/>
            <a:ahLst/>
            <a:cxnLst/>
            <a:rect l="l" t="t" r="r" b="b"/>
            <a:pathLst>
              <a:path w="222552" h="222552">
                <a:moveTo>
                  <a:pt x="0" y="0"/>
                </a:moveTo>
                <a:lnTo>
                  <a:pt x="222552" y="0"/>
                </a:lnTo>
                <a:lnTo>
                  <a:pt x="222552" y="222552"/>
                </a:lnTo>
                <a:lnTo>
                  <a:pt x="0" y="2225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>
            <a:off x="716468" y="4540591"/>
            <a:ext cx="222552" cy="222552"/>
          </a:xfrm>
          <a:custGeom>
            <a:avLst/>
            <a:gdLst/>
            <a:ahLst/>
            <a:cxnLst/>
            <a:rect l="l" t="t" r="r" b="b"/>
            <a:pathLst>
              <a:path w="222552" h="222552">
                <a:moveTo>
                  <a:pt x="222552" y="0"/>
                </a:moveTo>
                <a:lnTo>
                  <a:pt x="0" y="0"/>
                </a:lnTo>
                <a:lnTo>
                  <a:pt x="0" y="222552"/>
                </a:lnTo>
                <a:lnTo>
                  <a:pt x="222552" y="222552"/>
                </a:lnTo>
                <a:lnTo>
                  <a:pt x="22255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-10800000">
            <a:off x="6124354" y="0"/>
            <a:ext cx="18374462" cy="10287000"/>
            <a:chOff x="0" y="0"/>
            <a:chExt cx="605553" cy="3390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5553" cy="339021"/>
            </a:xfrm>
            <a:custGeom>
              <a:avLst/>
              <a:gdLst/>
              <a:ahLst/>
              <a:cxnLst/>
              <a:rect l="l" t="t" r="r" b="b"/>
              <a:pathLst>
                <a:path w="605553" h="339021">
                  <a:moveTo>
                    <a:pt x="203200" y="0"/>
                  </a:moveTo>
                  <a:lnTo>
                    <a:pt x="402353" y="0"/>
                  </a:lnTo>
                  <a:lnTo>
                    <a:pt x="605553" y="339021"/>
                  </a:lnTo>
                  <a:lnTo>
                    <a:pt x="0" y="33902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C4B8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-47625"/>
              <a:ext cx="351553" cy="386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1"/>
                </a:lnSpc>
              </a:pPr>
              <a:endParaRPr/>
            </a:p>
            <a:p>
              <a:pPr algn="ctr">
                <a:lnSpc>
                  <a:spcPts val="260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124354" y="-2132987"/>
            <a:ext cx="13064825" cy="9533271"/>
          </a:xfrm>
          <a:custGeom>
            <a:avLst/>
            <a:gdLst/>
            <a:ahLst/>
            <a:cxnLst/>
            <a:rect l="l" t="t" r="r" b="b"/>
            <a:pathLst>
              <a:path w="13064825" h="9533271">
                <a:moveTo>
                  <a:pt x="0" y="0"/>
                </a:moveTo>
                <a:lnTo>
                  <a:pt x="13064825" y="0"/>
                </a:lnTo>
                <a:lnTo>
                  <a:pt x="13064825" y="9533270"/>
                </a:lnTo>
                <a:lnTo>
                  <a:pt x="0" y="95332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03" b="-60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375240" y="773717"/>
            <a:ext cx="4912760" cy="5029383"/>
          </a:xfrm>
          <a:custGeom>
            <a:avLst/>
            <a:gdLst/>
            <a:ahLst/>
            <a:cxnLst/>
            <a:rect l="l" t="t" r="r" b="b"/>
            <a:pathLst>
              <a:path w="4912760" h="5029383">
                <a:moveTo>
                  <a:pt x="0" y="0"/>
                </a:moveTo>
                <a:lnTo>
                  <a:pt x="4912760" y="0"/>
                </a:lnTo>
                <a:lnTo>
                  <a:pt x="4912760" y="5029383"/>
                </a:lnTo>
                <a:lnTo>
                  <a:pt x="0" y="50293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3088628" y="0"/>
            <a:ext cx="1878244" cy="1324077"/>
          </a:xfrm>
          <a:custGeom>
            <a:avLst/>
            <a:gdLst/>
            <a:ahLst/>
            <a:cxnLst/>
            <a:rect l="l" t="t" r="r" b="b"/>
            <a:pathLst>
              <a:path w="1878244" h="1324077">
                <a:moveTo>
                  <a:pt x="0" y="0"/>
                </a:moveTo>
                <a:lnTo>
                  <a:pt x="1878243" y="0"/>
                </a:lnTo>
                <a:lnTo>
                  <a:pt x="1878243" y="1324077"/>
                </a:lnTo>
                <a:lnTo>
                  <a:pt x="0" y="13240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10797253" y="6067476"/>
            <a:ext cx="8113403" cy="1332807"/>
            <a:chOff x="0" y="0"/>
            <a:chExt cx="10817870" cy="1777076"/>
          </a:xfrm>
        </p:grpSpPr>
        <p:grpSp>
          <p:nvGrpSpPr>
            <p:cNvPr id="16" name="Group 16"/>
            <p:cNvGrpSpPr/>
            <p:nvPr/>
          </p:nvGrpSpPr>
          <p:grpSpPr>
            <a:xfrm>
              <a:off x="161306" y="84010"/>
              <a:ext cx="10656564" cy="1693066"/>
              <a:chOff x="0" y="0"/>
              <a:chExt cx="7988097" cy="126911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7988097" cy="1269112"/>
              </a:xfrm>
              <a:custGeom>
                <a:avLst/>
                <a:gdLst/>
                <a:ahLst/>
                <a:cxnLst/>
                <a:rect l="l" t="t" r="r" b="b"/>
                <a:pathLst>
                  <a:path w="7988097" h="1269112">
                    <a:moveTo>
                      <a:pt x="203200" y="0"/>
                    </a:moveTo>
                    <a:lnTo>
                      <a:pt x="7988097" y="0"/>
                    </a:lnTo>
                    <a:lnTo>
                      <a:pt x="7784897" y="1269112"/>
                    </a:lnTo>
                    <a:lnTo>
                      <a:pt x="0" y="1269112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FD72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01600" y="-28575"/>
                <a:ext cx="7784897" cy="12976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10656564" cy="1693066"/>
              <a:chOff x="0" y="0"/>
              <a:chExt cx="7988097" cy="126911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988097" cy="1269112"/>
              </a:xfrm>
              <a:custGeom>
                <a:avLst/>
                <a:gdLst/>
                <a:ahLst/>
                <a:cxnLst/>
                <a:rect l="l" t="t" r="r" b="b"/>
                <a:pathLst>
                  <a:path w="7988097" h="1269112">
                    <a:moveTo>
                      <a:pt x="203200" y="0"/>
                    </a:moveTo>
                    <a:lnTo>
                      <a:pt x="7988097" y="0"/>
                    </a:lnTo>
                    <a:lnTo>
                      <a:pt x="7784897" y="1269112"/>
                    </a:lnTo>
                    <a:lnTo>
                      <a:pt x="0" y="1269112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01600" y="-28575"/>
                <a:ext cx="7784897" cy="12976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</p:grpSp>
      <p:sp>
        <p:nvSpPr>
          <p:cNvPr id="22" name="TextBox 22"/>
          <p:cNvSpPr txBox="1"/>
          <p:nvPr/>
        </p:nvSpPr>
        <p:spPr>
          <a:xfrm>
            <a:off x="11425423" y="7410450"/>
            <a:ext cx="7763756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•เตือนความผิดปกติก่อนอุปกรณ์ชำรุด</a:t>
            </a:r>
          </a:p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•Monitorอุปกรณ์ได้ทุกตัวทุกที่บน Dashboard เดียว</a:t>
            </a:r>
          </a:p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•ส่งข้อมูลเตือนบน Line </a:t>
            </a:r>
          </a:p>
          <a:p>
            <a:pPr algn="just">
              <a:lnSpc>
                <a:spcPts val="3749"/>
              </a:lnSpc>
            </a:pPr>
            <a:endParaRPr lang="en-US" sz="24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410392" y="1928798"/>
            <a:ext cx="10018474" cy="8434402"/>
            <a:chOff x="0" y="0"/>
            <a:chExt cx="6350000" cy="5345969"/>
          </a:xfrm>
        </p:grpSpPr>
        <p:sp>
          <p:nvSpPr>
            <p:cNvPr id="24" name="Freeform 24"/>
            <p:cNvSpPr/>
            <p:nvPr/>
          </p:nvSpPr>
          <p:spPr>
            <a:xfrm>
              <a:off x="59563" y="31703"/>
              <a:ext cx="6230874" cy="5282563"/>
            </a:xfrm>
            <a:custGeom>
              <a:avLst/>
              <a:gdLst/>
              <a:ahLst/>
              <a:cxnLst/>
              <a:rect l="l" t="t" r="r" b="b"/>
              <a:pathLst>
                <a:path w="6230874" h="5282563">
                  <a:moveTo>
                    <a:pt x="3115437" y="0"/>
                  </a:moveTo>
                  <a:lnTo>
                    <a:pt x="0" y="5282563"/>
                  </a:lnTo>
                  <a:lnTo>
                    <a:pt x="6230874" y="5282563"/>
                  </a:lnTo>
                  <a:close/>
                </a:path>
              </a:pathLst>
            </a:custGeom>
            <a:blipFill>
              <a:blip r:embed="rId11"/>
              <a:stretch>
                <a:fillRect l="-6520" r="-65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4247680" y="6862711"/>
            <a:ext cx="1878244" cy="1324077"/>
          </a:xfrm>
          <a:custGeom>
            <a:avLst/>
            <a:gdLst/>
            <a:ahLst/>
            <a:cxnLst/>
            <a:rect l="l" t="t" r="r" b="b"/>
            <a:pathLst>
              <a:path w="1878244" h="1324077">
                <a:moveTo>
                  <a:pt x="0" y="0"/>
                </a:moveTo>
                <a:lnTo>
                  <a:pt x="1878243" y="0"/>
                </a:lnTo>
                <a:lnTo>
                  <a:pt x="1878243" y="1324077"/>
                </a:lnTo>
                <a:lnTo>
                  <a:pt x="0" y="13240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051973" y="856298"/>
            <a:ext cx="373408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1C4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Siam Kraft Industry Co.,Ltd.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555765" y="6159100"/>
            <a:ext cx="4813253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825"/>
              </a:lnSpc>
            </a:pPr>
            <a:r>
              <a:rPr lang="en-US" sz="65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IoT Sensor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808658" y="6844900"/>
            <a:ext cx="5343485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AVADA (Vibration and Surface Temperature)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89542" y="4919271"/>
            <a:ext cx="1476403" cy="448458"/>
          </a:xfrm>
          <a:custGeom>
            <a:avLst/>
            <a:gdLst/>
            <a:ahLst/>
            <a:cxnLst/>
            <a:rect l="l" t="t" r="r" b="b"/>
            <a:pathLst>
              <a:path w="1476403" h="448458">
                <a:moveTo>
                  <a:pt x="0" y="0"/>
                </a:moveTo>
                <a:lnTo>
                  <a:pt x="1476404" y="0"/>
                </a:lnTo>
                <a:lnTo>
                  <a:pt x="1476404" y="448458"/>
                </a:lnTo>
                <a:lnTo>
                  <a:pt x="0" y="4484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84887" y="4972693"/>
            <a:ext cx="85714" cy="341615"/>
          </a:xfrm>
          <a:custGeom>
            <a:avLst/>
            <a:gdLst/>
            <a:ahLst/>
            <a:cxnLst/>
            <a:rect l="l" t="t" r="r" b="b"/>
            <a:pathLst>
              <a:path w="85714" h="341615">
                <a:moveTo>
                  <a:pt x="0" y="0"/>
                </a:moveTo>
                <a:lnTo>
                  <a:pt x="85714" y="0"/>
                </a:lnTo>
                <a:lnTo>
                  <a:pt x="85714" y="341614"/>
                </a:lnTo>
                <a:lnTo>
                  <a:pt x="0" y="3416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>
            <a:off x="716468" y="5521889"/>
            <a:ext cx="222552" cy="222552"/>
          </a:xfrm>
          <a:custGeom>
            <a:avLst/>
            <a:gdLst/>
            <a:ahLst/>
            <a:cxnLst/>
            <a:rect l="l" t="t" r="r" b="b"/>
            <a:pathLst>
              <a:path w="222552" h="222552">
                <a:moveTo>
                  <a:pt x="0" y="0"/>
                </a:moveTo>
                <a:lnTo>
                  <a:pt x="222552" y="0"/>
                </a:lnTo>
                <a:lnTo>
                  <a:pt x="222552" y="222552"/>
                </a:lnTo>
                <a:lnTo>
                  <a:pt x="0" y="2225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00000" flipH="1">
            <a:off x="716468" y="4540591"/>
            <a:ext cx="222552" cy="222552"/>
          </a:xfrm>
          <a:custGeom>
            <a:avLst/>
            <a:gdLst/>
            <a:ahLst/>
            <a:cxnLst/>
            <a:rect l="l" t="t" r="r" b="b"/>
            <a:pathLst>
              <a:path w="222552" h="222552">
                <a:moveTo>
                  <a:pt x="222552" y="0"/>
                </a:moveTo>
                <a:lnTo>
                  <a:pt x="0" y="0"/>
                </a:lnTo>
                <a:lnTo>
                  <a:pt x="0" y="222552"/>
                </a:lnTo>
                <a:lnTo>
                  <a:pt x="222552" y="222552"/>
                </a:lnTo>
                <a:lnTo>
                  <a:pt x="22255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8363247" y="1815625"/>
            <a:ext cx="12199289" cy="6997364"/>
            <a:chOff x="0" y="0"/>
            <a:chExt cx="7981950" cy="4578350"/>
          </a:xfrm>
        </p:grpSpPr>
        <p:sp>
          <p:nvSpPr>
            <p:cNvPr id="8" name="Freeform 8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9"/>
              <a:stretch>
                <a:fillRect t="-3261" b="-326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80747" y="1163002"/>
            <a:ext cx="1802136" cy="180213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72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9207979" y="1695219"/>
            <a:ext cx="747672" cy="737703"/>
          </a:xfrm>
          <a:custGeom>
            <a:avLst/>
            <a:gdLst/>
            <a:ahLst/>
            <a:cxnLst/>
            <a:rect l="l" t="t" r="r" b="b"/>
            <a:pathLst>
              <a:path w="747672" h="737703">
                <a:moveTo>
                  <a:pt x="0" y="0"/>
                </a:moveTo>
                <a:lnTo>
                  <a:pt x="747672" y="0"/>
                </a:lnTo>
                <a:lnTo>
                  <a:pt x="747672" y="737703"/>
                </a:lnTo>
                <a:lnTo>
                  <a:pt x="0" y="7377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063545" y="4063436"/>
            <a:ext cx="6857431" cy="1344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70"/>
              </a:lnSpc>
            </a:pPr>
            <a:r>
              <a:rPr lang="en-US" sz="7836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Thank You!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66745" y="5447261"/>
            <a:ext cx="7878814" cy="29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92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INVESTMENT PRESENTATION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1973" y="856298"/>
            <a:ext cx="5815530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Siam Kraft Industry Co.,Ltd.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Montserrat</vt:lpstr>
      <vt:lpstr>Open Sans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MESC</dc:title>
  <dc:creator>Surface</dc:creator>
  <cp:lastModifiedBy>Songkran Somwang</cp:lastModifiedBy>
  <cp:revision>2</cp:revision>
  <dcterms:created xsi:type="dcterms:W3CDTF">2006-08-16T00:00:00Z</dcterms:created>
  <dcterms:modified xsi:type="dcterms:W3CDTF">2024-09-09T07:19:18Z</dcterms:modified>
  <dc:identifier>DAGQO8-H0uw</dc:identifier>
</cp:coreProperties>
</file>